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7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6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0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212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794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628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385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321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92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87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94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63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62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17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15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35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65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0A60-5B78-4CE0-AAEE-5B8194C5F7D7}" type="datetimeFigureOut">
              <a:rPr lang="nl-NL" smtClean="0"/>
              <a:t>21-12-2022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E2CD1AE-EA30-4BF8-875D-D775C52A2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19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hyperlink" Target="https://www.tiktok.com/@slamofficial/video/7176956680331087109?is_from_webapp=v1&amp;item_id=717695668033108710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688AB-F6ED-06A1-5464-E97476CA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Ammonia in </a:t>
            </a:r>
            <a:r>
              <a:rPr lang="nl-NL" dirty="0" err="1"/>
              <a:t>Oreo’s</a:t>
            </a:r>
            <a:r>
              <a:rPr lang="nl-NL" dirty="0"/>
              <a:t>?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6D8C41E-AF81-F290-E588-CFFFA770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57" t="41596" r="20481" b="25378"/>
          <a:stretch/>
        </p:blipFill>
        <p:spPr>
          <a:xfrm>
            <a:off x="6884987" y="3174392"/>
            <a:ext cx="4752975" cy="124777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986677D-32C7-F4B8-9378-E486EDCCA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21805" r="42813" b="36250"/>
          <a:stretch/>
        </p:blipFill>
        <p:spPr>
          <a:xfrm>
            <a:off x="1733549" y="2465210"/>
            <a:ext cx="4848225" cy="23924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5558D22-0042-9CC9-CA46-E45DD5A08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6" t="31806" r="45078" b="52778"/>
          <a:stretch/>
        </p:blipFill>
        <p:spPr>
          <a:xfrm>
            <a:off x="5191124" y="5092905"/>
            <a:ext cx="5381625" cy="90784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BEA225-A625-2073-2888-2A8492FFA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807" y="857250"/>
            <a:ext cx="3127334" cy="210286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49EA9760-7739-8FE0-1521-D79AF19FF653}"/>
              </a:ext>
            </a:extLst>
          </p:cNvPr>
          <p:cNvSpPr txBox="1"/>
          <p:nvPr/>
        </p:nvSpPr>
        <p:spPr>
          <a:xfrm>
            <a:off x="1828800" y="5006459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EEBCF8D-81AC-1D49-A06C-301093B6A5E7}"/>
              </a:ext>
            </a:extLst>
          </p:cNvPr>
          <p:cNvSpPr txBox="1"/>
          <p:nvPr/>
        </p:nvSpPr>
        <p:spPr>
          <a:xfrm>
            <a:off x="6910520" y="4504841"/>
            <a:ext cx="194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Telegraaf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B7DE209-3002-D794-EBE7-4BCA0676382B}"/>
              </a:ext>
            </a:extLst>
          </p:cNvPr>
          <p:cNvSpPr txBox="1"/>
          <p:nvPr/>
        </p:nvSpPr>
        <p:spPr>
          <a:xfrm>
            <a:off x="5191124" y="6088928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Hart van Nederland </a:t>
            </a:r>
          </a:p>
        </p:txBody>
      </p:sp>
    </p:spTree>
    <p:extLst>
      <p:ext uri="{BB962C8B-B14F-4D97-AF65-F5344CB8AC3E}">
        <p14:creationId xmlns:p14="http://schemas.microsoft.com/office/powerpoint/2010/main" val="158400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809C7-432A-E3E8-5190-74D876AD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Sociale media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33DE2E6-5D57-F201-18C8-EC00C09E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07" t="26723" r="46006" b="63697"/>
          <a:stretch/>
        </p:blipFill>
        <p:spPr>
          <a:xfrm>
            <a:off x="4131352" y="1547586"/>
            <a:ext cx="3460082" cy="6477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BCA6C0-B884-10DE-F230-C9FC48FAD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7" t="53750" r="35077" b="32917"/>
          <a:stretch/>
        </p:blipFill>
        <p:spPr>
          <a:xfrm>
            <a:off x="4776789" y="5363619"/>
            <a:ext cx="4848225" cy="9144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8C84EE-CC68-99E2-BFE1-1BD6CFDC4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7" t="53592" r="54940" b="37840"/>
          <a:stretch/>
        </p:blipFill>
        <p:spPr>
          <a:xfrm>
            <a:off x="2876550" y="3762374"/>
            <a:ext cx="2466975" cy="5715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C6002B6-8118-15A0-F3F1-0E65A7683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9" t="56528" r="35155" b="33333"/>
          <a:stretch/>
        </p:blipFill>
        <p:spPr>
          <a:xfrm>
            <a:off x="5343525" y="4531475"/>
            <a:ext cx="4848226" cy="69532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56967B-5FF1-6321-FD5B-50C6FC872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78" t="76806" r="46328" b="15139"/>
          <a:stretch/>
        </p:blipFill>
        <p:spPr>
          <a:xfrm rot="344720">
            <a:off x="1228724" y="4907192"/>
            <a:ext cx="3486151" cy="55245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3F285D0-22C7-59E6-7A49-EE3255B620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78" t="32500" r="33906" b="56806"/>
          <a:stretch/>
        </p:blipFill>
        <p:spPr>
          <a:xfrm>
            <a:off x="930943" y="3624037"/>
            <a:ext cx="5000626" cy="73342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5DC49B8-D821-0534-68BF-A9870D008E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78" t="26667" r="52891" b="52083"/>
          <a:stretch/>
        </p:blipFill>
        <p:spPr>
          <a:xfrm rot="468070">
            <a:off x="9690029" y="5169188"/>
            <a:ext cx="2019470" cy="109566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C33F1E3-BE54-09CD-7127-955C0BFE25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766" t="41283" r="36563" b="47885"/>
          <a:stretch/>
        </p:blipFill>
        <p:spPr>
          <a:xfrm rot="594015">
            <a:off x="6927995" y="1209159"/>
            <a:ext cx="4330421" cy="682294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D087F62-9B99-2528-5BA6-F25137CBA7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22" t="38107" r="36094" b="50984"/>
          <a:stretch/>
        </p:blipFill>
        <p:spPr>
          <a:xfrm>
            <a:off x="6096000" y="2095572"/>
            <a:ext cx="4752975" cy="748094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F5F6B85-56CB-0CE0-E560-82A0712BDFB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22" t="65212" r="35313" b="21790"/>
          <a:stretch/>
        </p:blipFill>
        <p:spPr>
          <a:xfrm rot="21228811">
            <a:off x="5909685" y="3249701"/>
            <a:ext cx="4848227" cy="89140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2B8CB4A-29E4-B4DF-DC9E-B959C3E6C42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573" t="50276" r="51618" b="42264"/>
          <a:stretch/>
        </p:blipFill>
        <p:spPr>
          <a:xfrm rot="808003">
            <a:off x="9877524" y="4013989"/>
            <a:ext cx="1692944" cy="514431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B5C69BFA-1DE3-7F1E-B894-379303ABD6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078" t="36803" r="35937" b="52288"/>
          <a:stretch/>
        </p:blipFill>
        <p:spPr>
          <a:xfrm rot="312960">
            <a:off x="892456" y="2024431"/>
            <a:ext cx="3667125" cy="577187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055D1D43-3A60-F1AC-6F64-D4CE2D15E1B2}"/>
              </a:ext>
            </a:extLst>
          </p:cNvPr>
          <p:cNvSpPr txBox="1"/>
          <p:nvPr/>
        </p:nvSpPr>
        <p:spPr>
          <a:xfrm>
            <a:off x="1306706" y="5717022"/>
            <a:ext cx="3330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>
                <a:hlinkClick r:id="rId14"/>
              </a:rPr>
              <a:t>Wist jij dit? 😭 #SLAM #oreo #koekjes #ammoniak #stikken #vies #giftig... | </a:t>
            </a:r>
            <a:r>
              <a:rPr lang="nl-NL" sz="1050" dirty="0" err="1">
                <a:hlinkClick r:id="rId14"/>
              </a:rPr>
              <a:t>TikTok</a:t>
            </a:r>
            <a:endParaRPr lang="nl-NL" sz="105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1A1FF34-103C-0C09-66EE-135273FB326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078" t="41389" r="43906" b="50417"/>
          <a:stretch/>
        </p:blipFill>
        <p:spPr>
          <a:xfrm rot="21101203">
            <a:off x="1420932" y="2771753"/>
            <a:ext cx="3781426" cy="56197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CA6EDDD-86AB-A7BD-B1E2-D1348EF232D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859" t="37917" r="51250" b="55139"/>
          <a:stretch/>
        </p:blipFill>
        <p:spPr>
          <a:xfrm>
            <a:off x="4328535" y="3045811"/>
            <a:ext cx="1571625" cy="4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7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62318-1786-58D1-B9A0-E7130836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9A32202-92DC-9C86-5497-88AFD9B4D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73" t="41138" r="42723" b="35908"/>
          <a:stretch/>
        </p:blipFill>
        <p:spPr bwMode="auto">
          <a:xfrm>
            <a:off x="3123771" y="2665878"/>
            <a:ext cx="7506129" cy="2023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AC48AF6-28E2-5D8A-11DE-041E5AC2CFA2}"/>
              </a:ext>
            </a:extLst>
          </p:cNvPr>
          <p:cNvCxnSpPr>
            <a:cxnSpLocks/>
          </p:cNvCxnSpPr>
          <p:nvPr/>
        </p:nvCxnSpPr>
        <p:spPr>
          <a:xfrm>
            <a:off x="8134350" y="3914775"/>
            <a:ext cx="1952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06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99EB2-2D35-F3C6-A8EF-7F3CE70E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F72CD77-ACE1-27C3-595A-DB44E2C9E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31" t="51681" r="36221" b="30672"/>
          <a:stretch/>
        </p:blipFill>
        <p:spPr>
          <a:xfrm>
            <a:off x="4448175" y="2442764"/>
            <a:ext cx="4733925" cy="986236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ACC74EA-B5C4-9475-4DC1-66567461D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9" t="43195" r="42267" b="33194"/>
          <a:stretch/>
        </p:blipFill>
        <p:spPr>
          <a:xfrm>
            <a:off x="4524374" y="3776941"/>
            <a:ext cx="4733925" cy="15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9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037EF-02D7-FD48-61CA-95153024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FFFBF3F-3994-838C-3E50-3F6B0119D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31" t="48372" r="38311" b="42042"/>
          <a:stretch/>
        </p:blipFill>
        <p:spPr>
          <a:xfrm>
            <a:off x="2914650" y="2343150"/>
            <a:ext cx="5364580" cy="55245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836659-400E-5022-5149-01B92C42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6" t="37361" r="37500" b="43962"/>
          <a:stretch/>
        </p:blipFill>
        <p:spPr>
          <a:xfrm>
            <a:off x="2914650" y="2895600"/>
            <a:ext cx="6429375" cy="128089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25B4544-2B2E-1BF5-6696-4B929881DE7D}"/>
              </a:ext>
            </a:extLst>
          </p:cNvPr>
          <p:cNvSpPr txBox="1"/>
          <p:nvPr/>
        </p:nvSpPr>
        <p:spPr>
          <a:xfrm>
            <a:off x="2914650" y="4434185"/>
            <a:ext cx="6105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https://www.noordhollandsdagblad.nl/cnt/dmf20221212_58526648?utm_source=google&amp;utm_medium=organic</a:t>
            </a:r>
          </a:p>
        </p:txBody>
      </p:sp>
    </p:spTree>
    <p:extLst>
      <p:ext uri="{BB962C8B-B14F-4D97-AF65-F5344CB8AC3E}">
        <p14:creationId xmlns:p14="http://schemas.microsoft.com/office/powerpoint/2010/main" val="258939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F9D31-7011-F5EB-346E-199B037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149BDF-6481-AF5D-30A4-C0AAA76EA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93" t="43109" r="37638" b="33950"/>
          <a:stretch/>
        </p:blipFill>
        <p:spPr>
          <a:xfrm>
            <a:off x="3062287" y="3200401"/>
            <a:ext cx="5576829" cy="13716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6B2AAFC-EF1C-888F-2944-03F20F876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1" t="47361" r="39843" b="41944"/>
          <a:stretch/>
        </p:blipFill>
        <p:spPr>
          <a:xfrm>
            <a:off x="3062287" y="2238374"/>
            <a:ext cx="6067425" cy="7334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4B5890-3917-459F-0B7A-BD739C58CA6B}"/>
              </a:ext>
            </a:extLst>
          </p:cNvPr>
          <p:cNvSpPr txBox="1"/>
          <p:nvPr/>
        </p:nvSpPr>
        <p:spPr>
          <a:xfrm>
            <a:off x="3062287" y="4800602"/>
            <a:ext cx="683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https://www.noordhollandsdagblad.nl/cnt/dmf20221216_45976638?utm_source=google&amp;utm_medium=organic</a:t>
            </a:r>
          </a:p>
        </p:txBody>
      </p:sp>
    </p:spTree>
    <p:extLst>
      <p:ext uri="{BB962C8B-B14F-4D97-AF65-F5344CB8AC3E}">
        <p14:creationId xmlns:p14="http://schemas.microsoft.com/office/powerpoint/2010/main" val="2917635504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190</TotalTime>
  <Words>79</Words>
  <Application>Microsoft Office PowerPoint</Application>
  <PresentationFormat>Breedbeeld</PresentationFormat>
  <Paragraphs>8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Sliert</vt:lpstr>
      <vt:lpstr>Ammonia in Oreo’s? </vt:lpstr>
      <vt:lpstr>Sociale media 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Ammonia in Oreo’s? </dc:title>
  <dc:creator>Bredewoud LBE, Lotte</dc:creator>
  <cp:lastModifiedBy>Bredewoud LBE, Lotte</cp:lastModifiedBy>
  <cp:revision>3</cp:revision>
  <dcterms:created xsi:type="dcterms:W3CDTF">2022-12-20T15:50:14Z</dcterms:created>
  <dcterms:modified xsi:type="dcterms:W3CDTF">2022-12-21T10:08:26Z</dcterms:modified>
</cp:coreProperties>
</file>